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7" r:id="rId1"/>
  </p:sldMasterIdLst>
  <p:notesMasterIdLst>
    <p:notesMasterId r:id="rId12"/>
  </p:notesMasterIdLst>
  <p:sldIdLst>
    <p:sldId id="256" r:id="rId2"/>
    <p:sldId id="270" r:id="rId3"/>
    <p:sldId id="268" r:id="rId4"/>
    <p:sldId id="258" r:id="rId5"/>
    <p:sldId id="259" r:id="rId6"/>
    <p:sldId id="262" r:id="rId7"/>
    <p:sldId id="269" r:id="rId8"/>
    <p:sldId id="266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B01EB0-7984-FFE8-BED2-218E64201C3C}" v="12" dt="2025-03-18T15:50:57.113"/>
    <p1510:client id="{85A67EEE-B970-3C5D-4DDC-7C99A679CD49}" v="1" dt="2025-03-18T15:44:02.327"/>
    <p1510:client id="{AA685D73-1DCD-8543-32EC-610860356E04}" v="32" dt="2025-03-18T15:42:05.377"/>
    <p1510:client id="{C64EF98B-18A1-42B5-9563-BF3240F39D7E}" v="1" dt="2025-03-18T15:48:21.5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yliss, Jill" userId="1c0a1165-55e0-4f4c-ade1-ef6aa344908f" providerId="ADAL" clId="{3682AD0F-9754-4566-8F74-310BA96B90CB}"/>
    <pc:docChg chg="modSld">
      <pc:chgData name="Bayliss, Jill" userId="1c0a1165-55e0-4f4c-ade1-ef6aa344908f" providerId="ADAL" clId="{3682AD0F-9754-4566-8F74-310BA96B90CB}" dt="2025-03-18T15:52:18.846" v="11" actId="14100"/>
      <pc:docMkLst>
        <pc:docMk/>
      </pc:docMkLst>
      <pc:sldChg chg="modSp mod">
        <pc:chgData name="Bayliss, Jill" userId="1c0a1165-55e0-4f4c-ade1-ef6aa344908f" providerId="ADAL" clId="{3682AD0F-9754-4566-8F74-310BA96B90CB}" dt="2025-03-18T15:52:18.846" v="11" actId="14100"/>
        <pc:sldMkLst>
          <pc:docMk/>
          <pc:sldMk cId="925944893" sldId="266"/>
        </pc:sldMkLst>
        <pc:spChg chg="mod">
          <ac:chgData name="Bayliss, Jill" userId="1c0a1165-55e0-4f4c-ade1-ef6aa344908f" providerId="ADAL" clId="{3682AD0F-9754-4566-8F74-310BA96B90CB}" dt="2025-03-18T15:52:10.956" v="9" actId="1076"/>
          <ac:spMkLst>
            <pc:docMk/>
            <pc:sldMk cId="925944893" sldId="266"/>
            <ac:spMk id="5" creationId="{00000000-0000-0000-0000-000000000000}"/>
          </ac:spMkLst>
        </pc:spChg>
        <pc:picChg chg="mod">
          <ac:chgData name="Bayliss, Jill" userId="1c0a1165-55e0-4f4c-ade1-ef6aa344908f" providerId="ADAL" clId="{3682AD0F-9754-4566-8F74-310BA96B90CB}" dt="2025-03-18T15:52:18.846" v="11" actId="14100"/>
          <ac:picMkLst>
            <pc:docMk/>
            <pc:sldMk cId="925944893" sldId="266"/>
            <ac:picMk id="4" creationId="{27676AC1-EB82-AA0F-BEAE-2D8477701518}"/>
          </ac:picMkLst>
        </pc:picChg>
      </pc:sldChg>
    </pc:docChg>
  </pc:docChgLst>
  <pc:docChgLst>
    <pc:chgData name="Bayliss, Jill" userId="S::jbayliss@washoeschools.net::1c0a1165-55e0-4f4c-ade1-ef6aa344908f" providerId="AD" clId="Web-{57B01EB0-7984-FFE8-BED2-218E64201C3C}"/>
    <pc:docChg chg="modSld">
      <pc:chgData name="Bayliss, Jill" userId="S::jbayliss@washoeschools.net::1c0a1165-55e0-4f4c-ade1-ef6aa344908f" providerId="AD" clId="Web-{57B01EB0-7984-FFE8-BED2-218E64201C3C}" dt="2025-03-18T15:50:57.113" v="10" actId="14100"/>
      <pc:docMkLst>
        <pc:docMk/>
      </pc:docMkLst>
      <pc:sldChg chg="modSp">
        <pc:chgData name="Bayliss, Jill" userId="S::jbayliss@washoeschools.net::1c0a1165-55e0-4f4c-ade1-ef6aa344908f" providerId="AD" clId="Web-{57B01EB0-7984-FFE8-BED2-218E64201C3C}" dt="2025-03-18T15:50:57.113" v="10" actId="14100"/>
        <pc:sldMkLst>
          <pc:docMk/>
          <pc:sldMk cId="925944893" sldId="266"/>
        </pc:sldMkLst>
        <pc:spChg chg="mod">
          <ac:chgData name="Bayliss, Jill" userId="S::jbayliss@washoeschools.net::1c0a1165-55e0-4f4c-ade1-ef6aa344908f" providerId="AD" clId="Web-{57B01EB0-7984-FFE8-BED2-218E64201C3C}" dt="2025-03-18T15:50:57.113" v="10" actId="14100"/>
          <ac:spMkLst>
            <pc:docMk/>
            <pc:sldMk cId="925944893" sldId="266"/>
            <ac:spMk id="5" creationId="{00000000-0000-0000-0000-000000000000}"/>
          </ac:spMkLst>
        </pc:spChg>
        <pc:spChg chg="mod">
          <ac:chgData name="Bayliss, Jill" userId="S::jbayliss@washoeschools.net::1c0a1165-55e0-4f4c-ade1-ef6aa344908f" providerId="AD" clId="Web-{57B01EB0-7984-FFE8-BED2-218E64201C3C}" dt="2025-03-18T15:50:39.535" v="7" actId="14100"/>
          <ac:spMkLst>
            <pc:docMk/>
            <pc:sldMk cId="925944893" sldId="266"/>
            <ac:spMk id="6" creationId="{00000000-0000-0000-0000-000000000000}"/>
          </ac:spMkLst>
        </pc:spChg>
        <pc:picChg chg="mod">
          <ac:chgData name="Bayliss, Jill" userId="S::jbayliss@washoeschools.net::1c0a1165-55e0-4f4c-ade1-ef6aa344908f" providerId="AD" clId="Web-{57B01EB0-7984-FFE8-BED2-218E64201C3C}" dt="2025-03-18T15:50:43.847" v="8" actId="1076"/>
          <ac:picMkLst>
            <pc:docMk/>
            <pc:sldMk cId="925944893" sldId="266"/>
            <ac:picMk id="4" creationId="{27676AC1-EB82-AA0F-BEAE-2D8477701518}"/>
          </ac:picMkLst>
        </pc:picChg>
      </pc:sldChg>
      <pc:sldChg chg="addSp delSp modSp">
        <pc:chgData name="Bayliss, Jill" userId="S::jbayliss@washoeschools.net::1c0a1165-55e0-4f4c-ade1-ef6aa344908f" providerId="AD" clId="Web-{57B01EB0-7984-FFE8-BED2-218E64201C3C}" dt="2025-03-18T15:50:24.003" v="6" actId="14100"/>
        <pc:sldMkLst>
          <pc:docMk/>
          <pc:sldMk cId="4058425483" sldId="267"/>
        </pc:sldMkLst>
        <pc:picChg chg="add mod">
          <ac:chgData name="Bayliss, Jill" userId="S::jbayliss@washoeschools.net::1c0a1165-55e0-4f4c-ade1-ef6aa344908f" providerId="AD" clId="Web-{57B01EB0-7984-FFE8-BED2-218E64201C3C}" dt="2025-03-18T15:50:24.003" v="6" actId="14100"/>
          <ac:picMkLst>
            <pc:docMk/>
            <pc:sldMk cId="4058425483" sldId="267"/>
            <ac:picMk id="5" creationId="{2C8A01A3-2AAA-DD7C-3AE8-9E9C3D689090}"/>
          </ac:picMkLst>
        </pc:picChg>
        <pc:picChg chg="del">
          <ac:chgData name="Bayliss, Jill" userId="S::jbayliss@washoeschools.net::1c0a1165-55e0-4f4c-ade1-ef6aa344908f" providerId="AD" clId="Web-{57B01EB0-7984-FFE8-BED2-218E64201C3C}" dt="2025-03-18T15:49:55.689" v="1"/>
          <ac:picMkLst>
            <pc:docMk/>
            <pc:sldMk cId="4058425483" sldId="267"/>
            <ac:picMk id="7" creationId="{03CE418F-8B00-ED2D-71B2-07E3656516F1}"/>
          </ac:picMkLst>
        </pc:picChg>
      </pc:sldChg>
    </pc:docChg>
  </pc:docChgLst>
  <pc:docChgLst>
    <pc:chgData name="Bayliss, Jill" userId="S::jbayliss@washoeschools.net::1c0a1165-55e0-4f4c-ade1-ef6aa344908f" providerId="AD" clId="Web-{AA685D73-1DCD-8543-32EC-610860356E04}"/>
    <pc:docChg chg="modSld">
      <pc:chgData name="Bayliss, Jill" userId="S::jbayliss@washoeschools.net::1c0a1165-55e0-4f4c-ade1-ef6aa344908f" providerId="AD" clId="Web-{AA685D73-1DCD-8543-32EC-610860356E04}" dt="2025-03-18T15:42:05.377" v="20" actId="20577"/>
      <pc:docMkLst>
        <pc:docMk/>
      </pc:docMkLst>
      <pc:sldChg chg="modSp">
        <pc:chgData name="Bayliss, Jill" userId="S::jbayliss@washoeschools.net::1c0a1165-55e0-4f4c-ade1-ef6aa344908f" providerId="AD" clId="Web-{AA685D73-1DCD-8543-32EC-610860356E04}" dt="2025-03-18T15:42:05.377" v="20" actId="20577"/>
        <pc:sldMkLst>
          <pc:docMk/>
          <pc:sldMk cId="925944893" sldId="266"/>
        </pc:sldMkLst>
        <pc:spChg chg="mod">
          <ac:chgData name="Bayliss, Jill" userId="S::jbayliss@washoeschools.net::1c0a1165-55e0-4f4c-ade1-ef6aa344908f" providerId="AD" clId="Web-{AA685D73-1DCD-8543-32EC-610860356E04}" dt="2025-03-18T15:38:37.250" v="6" actId="20577"/>
          <ac:spMkLst>
            <pc:docMk/>
            <pc:sldMk cId="925944893" sldId="266"/>
            <ac:spMk id="3" creationId="{00000000-0000-0000-0000-000000000000}"/>
          </ac:spMkLst>
        </pc:spChg>
        <pc:spChg chg="mod">
          <ac:chgData name="Bayliss, Jill" userId="S::jbayliss@washoeschools.net::1c0a1165-55e0-4f4c-ade1-ef6aa344908f" providerId="AD" clId="Web-{AA685D73-1DCD-8543-32EC-610860356E04}" dt="2025-03-18T15:42:05.377" v="20" actId="20577"/>
          <ac:spMkLst>
            <pc:docMk/>
            <pc:sldMk cId="925944893" sldId="266"/>
            <ac:spMk id="5" creationId="{00000000-0000-0000-0000-000000000000}"/>
          </ac:spMkLst>
        </pc:spChg>
        <pc:spChg chg="mod">
          <ac:chgData name="Bayliss, Jill" userId="S::jbayliss@washoeschools.net::1c0a1165-55e0-4f4c-ade1-ef6aa344908f" providerId="AD" clId="Web-{AA685D73-1DCD-8543-32EC-610860356E04}" dt="2025-03-18T15:39:02.406" v="8" actId="20577"/>
          <ac:spMkLst>
            <pc:docMk/>
            <pc:sldMk cId="925944893" sldId="266"/>
            <ac:spMk id="6" creationId="{00000000-0000-0000-0000-000000000000}"/>
          </ac:spMkLst>
        </pc:spChg>
      </pc:sldChg>
    </pc:docChg>
  </pc:docChgLst>
  <pc:docChgLst>
    <pc:chgData name="Bayliss, Jill" userId="1c0a1165-55e0-4f4c-ade1-ef6aa344908f" providerId="ADAL" clId="{C64EF98B-18A1-42B5-9563-BF3240F39D7E}"/>
    <pc:docChg chg="modSld">
      <pc:chgData name="Bayliss, Jill" userId="1c0a1165-55e0-4f4c-ade1-ef6aa344908f" providerId="ADAL" clId="{C64EF98B-18A1-42B5-9563-BF3240F39D7E}" dt="2025-03-18T15:48:43.388" v="2" actId="14100"/>
      <pc:docMkLst>
        <pc:docMk/>
      </pc:docMkLst>
      <pc:sldChg chg="modSp mod">
        <pc:chgData name="Bayliss, Jill" userId="1c0a1165-55e0-4f4c-ade1-ef6aa344908f" providerId="ADAL" clId="{C64EF98B-18A1-42B5-9563-BF3240F39D7E}" dt="2025-03-18T15:48:43.388" v="2" actId="14100"/>
        <pc:sldMkLst>
          <pc:docMk/>
          <pc:sldMk cId="925944893" sldId="266"/>
        </pc:sldMkLst>
        <pc:spChg chg="mod">
          <ac:chgData name="Bayliss, Jill" userId="1c0a1165-55e0-4f4c-ade1-ef6aa344908f" providerId="ADAL" clId="{C64EF98B-18A1-42B5-9563-BF3240F39D7E}" dt="2025-03-18T15:48:43.388" v="2" actId="14100"/>
          <ac:spMkLst>
            <pc:docMk/>
            <pc:sldMk cId="925944893" sldId="266"/>
            <ac:spMk id="5" creationId="{00000000-0000-0000-0000-000000000000}"/>
          </ac:spMkLst>
        </pc:spChg>
        <pc:picChg chg="mod">
          <ac:chgData name="Bayliss, Jill" userId="1c0a1165-55e0-4f4c-ade1-ef6aa344908f" providerId="ADAL" clId="{C64EF98B-18A1-42B5-9563-BF3240F39D7E}" dt="2025-03-18T15:48:26.009" v="0" actId="1076"/>
          <ac:picMkLst>
            <pc:docMk/>
            <pc:sldMk cId="925944893" sldId="266"/>
            <ac:picMk id="4" creationId="{27676AC1-EB82-AA0F-BEAE-2D8477701518}"/>
          </ac:picMkLst>
        </pc:picChg>
      </pc:sldChg>
    </pc:docChg>
  </pc:docChgLst>
  <pc:docChgLst>
    <pc:chgData name="Bayliss, Jill" userId="S::jbayliss@washoeschools.net::1c0a1165-55e0-4f4c-ade1-ef6aa344908f" providerId="AD" clId="Web-{85A67EEE-B970-3C5D-4DDC-7C99A679CD49}"/>
    <pc:docChg chg="modSld">
      <pc:chgData name="Bayliss, Jill" userId="S::jbayliss@washoeschools.net::1c0a1165-55e0-4f4c-ade1-ef6aa344908f" providerId="AD" clId="Web-{85A67EEE-B970-3C5D-4DDC-7C99A679CD49}" dt="2025-03-18T15:44:02.327" v="0"/>
      <pc:docMkLst>
        <pc:docMk/>
      </pc:docMkLst>
      <pc:sldChg chg="delSp delAnim">
        <pc:chgData name="Bayliss, Jill" userId="S::jbayliss@washoeschools.net::1c0a1165-55e0-4f4c-ade1-ef6aa344908f" providerId="AD" clId="Web-{85A67EEE-B970-3C5D-4DDC-7C99A679CD49}" dt="2025-03-18T15:44:02.327" v="0"/>
        <pc:sldMkLst>
          <pc:docMk/>
          <pc:sldMk cId="925944893" sldId="266"/>
        </pc:sldMkLst>
        <pc:picChg chg="del">
          <ac:chgData name="Bayliss, Jill" userId="S::jbayliss@washoeschools.net::1c0a1165-55e0-4f4c-ade1-ef6aa344908f" providerId="AD" clId="Web-{85A67EEE-B970-3C5D-4DDC-7C99A679CD49}" dt="2025-03-18T15:44:02.327" v="0"/>
          <ac:picMkLst>
            <pc:docMk/>
            <pc:sldMk cId="925944893" sldId="266"/>
            <ac:picMk id="7" creationId="{4D53E3F7-F78F-AF21-85EA-3BC255C324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CF2A7-8CC1-440A-ADC7-76B22673E26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DA07F-7CAB-45B6-90DF-1F7F08C35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6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DA07F-7CAB-45B6-90DF-1F7F08C352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7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3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2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102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92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8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04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60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6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4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3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38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2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0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08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hyperlink" Target="http://www.washoeschools.net/skyranch" TargetMode="External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SKY RANCH MIDDLE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HOME OF THE THUNDERBOLTS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873" y="5153891"/>
            <a:ext cx="10704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To Most People the sky is the limit--To Thunderbolts, the sky is Home!!</a:t>
            </a:r>
            <a:endParaRPr lang="en-US" sz="2400"/>
          </a:p>
          <a:p>
            <a:r>
              <a:rPr lang="en-US"/>
              <a:t> 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793698-201B-227B-5177-A6AC2EA36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7829" y="62155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DF5C3E-BDAB-40E6-A40B-8C05D8CD3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90C31A-86E3-472B-B929-496667598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D3589A-DB65-424B-ACF1-5C8155F1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784D76-D302-4160-A2D4-C2F4AB76D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6</a:t>
            </a:r>
            <a:r>
              <a:rPr lang="en-US" baseline="30000">
                <a:solidFill>
                  <a:srgbClr val="FFFFFF"/>
                </a:solidFill>
              </a:rPr>
              <a:t>th</a:t>
            </a:r>
            <a:r>
              <a:rPr lang="en-US">
                <a:solidFill>
                  <a:srgbClr val="FFFFFF"/>
                </a:solidFill>
              </a:rPr>
              <a:t> Grade Registration FORM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8D9710-1A5F-4D24-B654-F2081DE60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QR Code for Elective FORM</a:t>
            </a:r>
          </a:p>
          <a:p>
            <a:r>
              <a:rPr lang="en-US" sz="2000">
                <a:solidFill>
                  <a:srgbClr val="FFFFFF"/>
                </a:solidFill>
              </a:rPr>
              <a:t>Use the links on the website to access the handouts and course descriptions.</a:t>
            </a:r>
          </a:p>
          <a:p>
            <a:endParaRPr lang="en-US" sz="2000">
              <a:solidFill>
                <a:srgbClr val="FFFFFF"/>
              </a:solidFill>
            </a:endParaRPr>
          </a:p>
          <a:p>
            <a:endParaRPr lang="en-US" sz="2000">
              <a:solidFill>
                <a:srgbClr val="FFFFFF"/>
              </a:solidFill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57E7D2-A94B-4A8D-B58F-D3E30C235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9D62DA-7DBF-6DC4-3401-DD77FB1C4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8505" y="6215205"/>
            <a:ext cx="487363" cy="487363"/>
          </a:xfrm>
          <a:prstGeom prst="rect">
            <a:avLst/>
          </a:prstGeom>
        </p:spPr>
      </p:pic>
      <p:pic>
        <p:nvPicPr>
          <p:cNvPr id="5" name="Picture 4" descr="A qr code on a table&#10;&#10;AI-generated content may be incorrect.">
            <a:extLst>
              <a:ext uri="{FF2B5EF4-FFF2-40B4-BE49-F238E27FC236}">
                <a16:creationId xmlns:a16="http://schemas.microsoft.com/office/drawing/2014/main" id="{2C8A01A3-2AAA-DD7C-3AE8-9E9C3D6890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158" y="646268"/>
            <a:ext cx="4816037" cy="55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25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THUNDERBOLTS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57" y="77739"/>
            <a:ext cx="5307307" cy="3281281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6DEE22-8C3B-4F02-AA6C-B0929A2A108E}"/>
              </a:ext>
            </a:extLst>
          </p:cNvPr>
          <p:cNvSpPr txBox="1"/>
          <p:nvPr/>
        </p:nvSpPr>
        <p:spPr>
          <a:xfrm rot="20400000">
            <a:off x="1311925" y="4930543"/>
            <a:ext cx="193943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JILL BAYLISS</a:t>
            </a:r>
          </a:p>
          <a:p>
            <a:r>
              <a:rPr lang="en-US"/>
              <a:t>Principal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325582-DFFF-4A5B-84C6-654E190881F8}"/>
              </a:ext>
            </a:extLst>
          </p:cNvPr>
          <p:cNvSpPr txBox="1"/>
          <p:nvPr/>
        </p:nvSpPr>
        <p:spPr>
          <a:xfrm>
            <a:off x="6157704" y="3752553"/>
            <a:ext cx="20598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KATI FITZPATRICK</a:t>
            </a:r>
          </a:p>
          <a:p>
            <a:r>
              <a:rPr lang="en-US"/>
              <a:t>Asst. Principal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957076-46AE-4610-9637-17CD860ABDE2}"/>
              </a:ext>
            </a:extLst>
          </p:cNvPr>
          <p:cNvSpPr txBox="1"/>
          <p:nvPr/>
        </p:nvSpPr>
        <p:spPr>
          <a:xfrm>
            <a:off x="8988939" y="3705760"/>
            <a:ext cx="19726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HUGO GUILLEN</a:t>
            </a:r>
          </a:p>
          <a:p>
            <a:r>
              <a:rPr lang="en-US"/>
              <a:t>Dean</a:t>
            </a:r>
          </a:p>
        </p:txBody>
      </p:sp>
      <p:pic>
        <p:nvPicPr>
          <p:cNvPr id="3" name="Picture 3" descr="A picture containing person, window, posing&#10;&#10;Description automatically generated">
            <a:extLst>
              <a:ext uri="{FF2B5EF4-FFF2-40B4-BE49-F238E27FC236}">
                <a16:creationId xmlns:a16="http://schemas.microsoft.com/office/drawing/2014/main" id="{B40EA5CF-68B7-2E0F-26EA-00282250D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>
            <a:off x="477071" y="2449682"/>
            <a:ext cx="2084682" cy="2424308"/>
          </a:xfrm>
          <a:prstGeom prst="rect">
            <a:avLst/>
          </a:prstGeom>
        </p:spPr>
      </p:pic>
      <p:pic>
        <p:nvPicPr>
          <p:cNvPr id="4" name="Picture 4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DA7CF00B-361B-39BD-3674-730A681D4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704" y="4550786"/>
            <a:ext cx="1943571" cy="2121098"/>
          </a:xfrm>
          <a:prstGeom prst="rect">
            <a:avLst/>
          </a:prstGeom>
        </p:spPr>
      </p:pic>
      <p:pic>
        <p:nvPicPr>
          <p:cNvPr id="8" name="Picture 7" descr="A person smiling at camera&#10;&#10;Description automatically generated">
            <a:extLst>
              <a:ext uri="{FF2B5EF4-FFF2-40B4-BE49-F238E27FC236}">
                <a16:creationId xmlns:a16="http://schemas.microsoft.com/office/drawing/2014/main" id="{6959D84F-55FE-9DE4-B849-9D9B6272DE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76" r="13480"/>
          <a:stretch/>
        </p:blipFill>
        <p:spPr>
          <a:xfrm rot="5400000">
            <a:off x="3142721" y="4522576"/>
            <a:ext cx="2107454" cy="2163874"/>
          </a:xfrm>
          <a:prstGeom prst="rect">
            <a:avLst/>
          </a:prstGeom>
        </p:spPr>
      </p:pic>
      <p:pic>
        <p:nvPicPr>
          <p:cNvPr id="10" name="Picture 9" descr="A person standing in front of a board with a clock&#10;&#10;Description automatically generated">
            <a:extLst>
              <a:ext uri="{FF2B5EF4-FFF2-40B4-BE49-F238E27FC236}">
                <a16:creationId xmlns:a16="http://schemas.microsoft.com/office/drawing/2014/main" id="{38CDD94A-453D-1376-ADEC-B826843370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901" t="22647" r="40713" b="32995"/>
          <a:stretch/>
        </p:blipFill>
        <p:spPr>
          <a:xfrm rot="5400000">
            <a:off x="8948232" y="4406376"/>
            <a:ext cx="2054013" cy="228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54D61F-7A86-F0FE-8B83-F95A9472FAE9}"/>
              </a:ext>
            </a:extLst>
          </p:cNvPr>
          <p:cNvSpPr txBox="1"/>
          <p:nvPr/>
        </p:nvSpPr>
        <p:spPr>
          <a:xfrm>
            <a:off x="3114511" y="3732139"/>
            <a:ext cx="216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BRAD NAUGHTON</a:t>
            </a:r>
          </a:p>
          <a:p>
            <a:r>
              <a:rPr lang="en-US"/>
              <a:t>Asst. Principal</a:t>
            </a:r>
          </a:p>
        </p:txBody>
      </p:sp>
      <p:pic>
        <p:nvPicPr>
          <p:cNvPr id="9" name="admin">
            <a:hlinkClick r:id="" action="ppaction://media"/>
            <a:extLst>
              <a:ext uri="{FF2B5EF4-FFF2-40B4-BE49-F238E27FC236}">
                <a16:creationId xmlns:a16="http://schemas.microsoft.com/office/drawing/2014/main" id="{038158C7-DF1E-BEF7-8E0C-4A27E356F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9900" y="6086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THUNDERBOLTS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98" y="2336800"/>
            <a:ext cx="5820980" cy="3598863"/>
          </a:xfrm>
        </p:spPr>
      </p:pic>
      <p:sp>
        <p:nvSpPr>
          <p:cNvPr id="3" name="Rectangle 2"/>
          <p:cNvSpPr/>
          <p:nvPr/>
        </p:nvSpPr>
        <p:spPr>
          <a:xfrm>
            <a:off x="8044872" y="2475345"/>
            <a:ext cx="3833092" cy="1754326"/>
          </a:xfrm>
          <a:prstGeom prst="rect">
            <a:avLst/>
          </a:prstGeom>
          <a:solidFill>
            <a:srgbClr val="000066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NAVY BLUE</a:t>
            </a:r>
          </a:p>
          <a:p>
            <a:pPr algn="ctr"/>
            <a:r>
              <a:rPr lang="en-US"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ORANGE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197AD8-8E49-00C7-E058-10E9C3FAB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1564" y="6184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Original Sky Ranch Airport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31873" y="1662545"/>
            <a:ext cx="6354961" cy="4697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036" y="2066025"/>
            <a:ext cx="25492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Opened in November 1941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Closed 1970ish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Original site for RENO AIR RACES 1964 and 1965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6A10C9-D362-0D05-4257-8054E0874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4683" y="62772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Building –opened Aug. 2019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77" y="2336800"/>
            <a:ext cx="5164021" cy="3598863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DC0918-0C39-8CF6-0BA3-E0468CCA1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1393" y="62566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4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7"/>
    </mc:Choice>
    <mc:Fallback xmlns="">
      <p:transition spd="slow" advTm="10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FLIGHT PLAN    </a:t>
            </a:r>
            <a:r>
              <a:rPr lang="en-US" sz="2400"/>
              <a:t>What we want our students to do!! 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204012"/>
              </p:ext>
            </p:extLst>
          </p:nvPr>
        </p:nvGraphicFramePr>
        <p:xfrm>
          <a:off x="526471" y="3870036"/>
          <a:ext cx="11453092" cy="2530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5271">
                  <a:extLst>
                    <a:ext uri="{9D8B030D-6E8A-4147-A177-3AD203B41FA5}">
                      <a16:colId xmlns:a16="http://schemas.microsoft.com/office/drawing/2014/main" val="1901638537"/>
                    </a:ext>
                  </a:extLst>
                </a:gridCol>
                <a:gridCol w="1466285">
                  <a:extLst>
                    <a:ext uri="{9D8B030D-6E8A-4147-A177-3AD203B41FA5}">
                      <a16:colId xmlns:a16="http://schemas.microsoft.com/office/drawing/2014/main" val="3683894911"/>
                    </a:ext>
                  </a:extLst>
                </a:gridCol>
                <a:gridCol w="1606457">
                  <a:extLst>
                    <a:ext uri="{9D8B030D-6E8A-4147-A177-3AD203B41FA5}">
                      <a16:colId xmlns:a16="http://schemas.microsoft.com/office/drawing/2014/main" val="2448337129"/>
                    </a:ext>
                  </a:extLst>
                </a:gridCol>
                <a:gridCol w="1819076">
                  <a:extLst>
                    <a:ext uri="{9D8B030D-6E8A-4147-A177-3AD203B41FA5}">
                      <a16:colId xmlns:a16="http://schemas.microsoft.com/office/drawing/2014/main" val="2974336300"/>
                    </a:ext>
                  </a:extLst>
                </a:gridCol>
                <a:gridCol w="1827723">
                  <a:extLst>
                    <a:ext uri="{9D8B030D-6E8A-4147-A177-3AD203B41FA5}">
                      <a16:colId xmlns:a16="http://schemas.microsoft.com/office/drawing/2014/main" val="612854377"/>
                    </a:ext>
                  </a:extLst>
                </a:gridCol>
                <a:gridCol w="1460788">
                  <a:extLst>
                    <a:ext uri="{9D8B030D-6E8A-4147-A177-3AD203B41FA5}">
                      <a16:colId xmlns:a16="http://schemas.microsoft.com/office/drawing/2014/main" val="3533376774"/>
                    </a:ext>
                  </a:extLst>
                </a:gridCol>
                <a:gridCol w="1717492">
                  <a:extLst>
                    <a:ext uri="{9D8B030D-6E8A-4147-A177-3AD203B41FA5}">
                      <a16:colId xmlns:a16="http://schemas.microsoft.com/office/drawing/2014/main" val="2241027535"/>
                    </a:ext>
                  </a:extLst>
                </a:gridCol>
              </a:tblGrid>
              <a:tr h="25307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FEARLESS: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When fears are grounded, dreams take flight.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0000FF"/>
                          </a:highlight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LEADER: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Know the way, go the way, show the way.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I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INTEGRITY: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Do the right thing even when no one is watching.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G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GRIT: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Perseverance and passion to keep you going.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HONESTY: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If you want to be trusted, be honest.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 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TOLERANCE: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 willingness to embrace another’s uniqueness.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737379"/>
                  </a:ext>
                </a:extLst>
              </a:tr>
            </a:tbl>
          </a:graphicData>
        </a:graphic>
      </p:graphicFrame>
      <p:pic>
        <p:nvPicPr>
          <p:cNvPr id="7" name="Picture" title="SR Thunderbolt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2" y="4174835"/>
            <a:ext cx="1477819" cy="149629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D5B1545-4367-4460-B004-EBF5ADE30D70}"/>
              </a:ext>
            </a:extLst>
          </p:cNvPr>
          <p:cNvSpPr txBox="1">
            <a:spLocks/>
          </p:cNvSpPr>
          <p:nvPr/>
        </p:nvSpPr>
        <p:spPr>
          <a:xfrm>
            <a:off x="1616772" y="2138965"/>
            <a:ext cx="8825659" cy="2426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Sky Ranch Middle School builds </a:t>
            </a:r>
            <a:r>
              <a:rPr lang="en-US" sz="2800">
                <a:solidFill>
                  <a:schemeClr val="accent2"/>
                </a:solidFill>
              </a:rPr>
              <a:t>Fearless</a:t>
            </a:r>
            <a:r>
              <a:rPr lang="en-US" sz="2800"/>
              <a:t> young </a:t>
            </a:r>
            <a:r>
              <a:rPr lang="en-US" sz="2800">
                <a:solidFill>
                  <a:schemeClr val="accent2"/>
                </a:solidFill>
              </a:rPr>
              <a:t>Leaders </a:t>
            </a:r>
            <a:r>
              <a:rPr lang="en-US" sz="2800"/>
              <a:t>who demonstrate </a:t>
            </a:r>
            <a:r>
              <a:rPr lang="en-US" sz="2800">
                <a:solidFill>
                  <a:schemeClr val="accent2"/>
                </a:solidFill>
              </a:rPr>
              <a:t>Integrity</a:t>
            </a:r>
            <a:r>
              <a:rPr lang="en-US" sz="2800"/>
              <a:t>, </a:t>
            </a:r>
            <a:r>
              <a:rPr lang="en-US" sz="2800">
                <a:solidFill>
                  <a:schemeClr val="accent2"/>
                </a:solidFill>
              </a:rPr>
              <a:t>Grit</a:t>
            </a:r>
            <a:r>
              <a:rPr lang="en-US" sz="2800"/>
              <a:t>, </a:t>
            </a:r>
            <a:r>
              <a:rPr lang="en-US" sz="2800">
                <a:solidFill>
                  <a:schemeClr val="accent2"/>
                </a:solidFill>
              </a:rPr>
              <a:t>Honesty</a:t>
            </a:r>
            <a:r>
              <a:rPr lang="en-US" sz="2800"/>
              <a:t>, and </a:t>
            </a:r>
            <a:r>
              <a:rPr lang="en-US" sz="2800">
                <a:solidFill>
                  <a:schemeClr val="accent2"/>
                </a:solidFill>
              </a:rPr>
              <a:t>Tolerance</a:t>
            </a:r>
            <a:r>
              <a:rPr lang="en-US" sz="2800"/>
              <a:t> through their academic excellence and citizenship.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56CB56-3DD2-9576-59A0-1138E36BF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3163" y="61975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6"/>
    </mc:Choice>
    <mc:Fallback xmlns="">
      <p:transition spd="slow" advTm="26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SRMS GRADING POLICY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4455097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Philosophy of Grading </a:t>
            </a:r>
          </a:p>
          <a:p>
            <a:r>
              <a:rPr lang="en-US"/>
              <a:t>Grading should represent mastery of standards-based content. </a:t>
            </a:r>
          </a:p>
          <a:p>
            <a:r>
              <a:rPr lang="en-US"/>
              <a:t>Grading represents what a student is able to do!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D05C14-3239-4E32-849F-FB4CBE799832}"/>
              </a:ext>
            </a:extLst>
          </p:cNvPr>
          <p:cNvSpPr txBox="1">
            <a:spLocks/>
          </p:cNvSpPr>
          <p:nvPr/>
        </p:nvSpPr>
        <p:spPr>
          <a:xfrm>
            <a:off x="6281414" y="2336873"/>
            <a:ext cx="4455097" cy="3599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HOW GRADING WORKS: </a:t>
            </a:r>
          </a:p>
          <a:p>
            <a:r>
              <a:rPr lang="en-US"/>
              <a:t>Grades are based on two categories—Classwork/Homework and Assessments/Projects </a:t>
            </a:r>
          </a:p>
          <a:p>
            <a:r>
              <a:rPr lang="en-US"/>
              <a:t>Classwork/Homework is 25%</a:t>
            </a:r>
          </a:p>
          <a:p>
            <a:r>
              <a:rPr lang="en-US"/>
              <a:t>Assessment/Projects is 75% </a:t>
            </a:r>
          </a:p>
          <a:p>
            <a:r>
              <a:rPr lang="en-US"/>
              <a:t>Multiple opportunities to succeed—retakes!! 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5EE996-F3F4-ADBB-7C75-889D3545B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7997" y="60031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662"/>
    </mc:Choice>
    <mc:Fallback xmlns="">
      <p:transition spd="slow" advClick="0" advTm="47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SCHEDULES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32" y="2158482"/>
            <a:ext cx="3457570" cy="4603579"/>
          </a:xfrm>
          <a:ln w="63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/>
              <a:t>6</a:t>
            </a:r>
            <a:r>
              <a:rPr lang="en-US" sz="3200" b="1" baseline="30000"/>
              <a:t>TH</a:t>
            </a:r>
            <a:r>
              <a:rPr lang="en-US" sz="3200" b="1"/>
              <a:t> GRADE </a:t>
            </a:r>
          </a:p>
          <a:p>
            <a:r>
              <a:rPr lang="en-US"/>
              <a:t>6 period day</a:t>
            </a:r>
          </a:p>
          <a:p>
            <a:r>
              <a:rPr lang="en-US"/>
              <a:t>4 person Teams—</a:t>
            </a:r>
          </a:p>
          <a:p>
            <a:pPr lvl="1"/>
            <a:r>
              <a:rPr lang="en-US"/>
              <a:t>Math</a:t>
            </a:r>
          </a:p>
          <a:p>
            <a:pPr lvl="1"/>
            <a:r>
              <a:rPr lang="en-US"/>
              <a:t>Science </a:t>
            </a:r>
          </a:p>
          <a:p>
            <a:pPr lvl="1"/>
            <a:r>
              <a:rPr lang="en-US"/>
              <a:t>Social Studies</a:t>
            </a:r>
          </a:p>
          <a:p>
            <a:pPr lvl="1"/>
            <a:r>
              <a:rPr lang="en-US"/>
              <a:t>English</a:t>
            </a:r>
          </a:p>
          <a:p>
            <a:r>
              <a:rPr lang="en-US"/>
              <a:t>2 period Electives </a:t>
            </a:r>
          </a:p>
          <a:p>
            <a:pPr lvl="1"/>
            <a:r>
              <a:rPr lang="en-US"/>
              <a:t>One period-- MUSIC</a:t>
            </a:r>
          </a:p>
          <a:p>
            <a:pPr lvl="1"/>
            <a:r>
              <a:rPr lang="en-US"/>
              <a:t>Other period– 2 electives each a Semester long 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90589" y="2158482"/>
            <a:ext cx="3207186" cy="415498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/>
              <a:t>ELECTIVES –6</a:t>
            </a:r>
            <a:r>
              <a:rPr lang="en-US" sz="2400" b="1" baseline="30000" dirty="0"/>
              <a:t>th</a:t>
            </a:r>
            <a:r>
              <a:rPr lang="en-US" sz="2400" b="1" dirty="0"/>
              <a:t> 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21</a:t>
            </a:r>
            <a:r>
              <a:rPr lang="en-US" sz="2000" baseline="30000" dirty="0"/>
              <a:t>st</a:t>
            </a:r>
            <a:r>
              <a:rPr lang="en-US" sz="2000" dirty="0"/>
              <a:t> Century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Creative Writing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Engineering and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MUSIC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Band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Choir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Orchestra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Music Exploration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2207" y="2158483"/>
            <a:ext cx="4491529" cy="30469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/>
              <a:t>Example Schedule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1</a:t>
            </a:r>
            <a:r>
              <a:rPr lang="en-US" sz="2400" b="1" baseline="30000"/>
              <a:t>st</a:t>
            </a:r>
            <a:r>
              <a:rPr lang="en-US" sz="2400" b="1"/>
              <a:t> Period – Math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2</a:t>
            </a:r>
            <a:r>
              <a:rPr lang="en-US" sz="2400" b="1" baseline="30000"/>
              <a:t>nd</a:t>
            </a:r>
            <a:r>
              <a:rPr lang="en-US" sz="2400" b="1"/>
              <a:t> Period –SS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3</a:t>
            </a:r>
            <a:r>
              <a:rPr lang="en-US" sz="2400" b="1" baseline="30000"/>
              <a:t>rd</a:t>
            </a:r>
            <a:r>
              <a:rPr lang="en-US" sz="2400" b="1"/>
              <a:t> Period –Music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4</a:t>
            </a:r>
            <a:r>
              <a:rPr lang="en-US" sz="2400" b="1" baseline="30000"/>
              <a:t>th</a:t>
            </a:r>
            <a:r>
              <a:rPr lang="en-US" sz="2400" b="1"/>
              <a:t>Period Elective/Elective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Enrichment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5</a:t>
            </a:r>
            <a:r>
              <a:rPr lang="en-US" sz="2400" b="1" baseline="30000"/>
              <a:t>th</a:t>
            </a:r>
            <a:r>
              <a:rPr lang="en-US" sz="2400" b="1"/>
              <a:t> Period – ELA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6</a:t>
            </a:r>
            <a:r>
              <a:rPr lang="en-US" sz="2400" b="1" baseline="30000"/>
              <a:t>th</a:t>
            </a:r>
            <a:r>
              <a:rPr lang="en-US" sz="2400" b="1"/>
              <a:t> Period – Science </a:t>
            </a:r>
            <a:endParaRPr lang="en-US"/>
          </a:p>
        </p:txBody>
      </p:sp>
      <p:pic>
        <p:nvPicPr>
          <p:cNvPr id="4" name="schedules">
            <a:hlinkClick r:id="" action="ppaction://media"/>
            <a:extLst>
              <a:ext uri="{FF2B5EF4-FFF2-40B4-BE49-F238E27FC236}">
                <a16:creationId xmlns:a16="http://schemas.microsoft.com/office/drawing/2014/main" id="{27676AC1-EB82-AA0F-BEAE-2D8477701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3206" y="6410903"/>
            <a:ext cx="374570" cy="37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1000"/>
    </mc:Choice>
    <mc:Fallback xmlns="">
      <p:transition spd="slow" advClick="0" advTm="9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REGISTRATION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Please complete ON-LINE registration </a:t>
            </a:r>
          </a:p>
          <a:p>
            <a:r>
              <a:rPr lang="en-US"/>
              <a:t>Registration for Electives </a:t>
            </a:r>
          </a:p>
          <a:p>
            <a:pPr lvl="1"/>
            <a:r>
              <a:rPr lang="en-US"/>
              <a:t>Electronic form for 6</a:t>
            </a:r>
            <a:r>
              <a:rPr lang="en-US" baseline="30000"/>
              <a:t>th</a:t>
            </a:r>
            <a:r>
              <a:rPr lang="en-US"/>
              <a:t>—7</a:t>
            </a:r>
            <a:r>
              <a:rPr lang="en-US" baseline="30000"/>
              <a:t>th</a:t>
            </a:r>
            <a:r>
              <a:rPr lang="en-US"/>
              <a:t>—or 8</a:t>
            </a:r>
            <a:r>
              <a:rPr lang="en-US" baseline="30000"/>
              <a:t>th</a:t>
            </a:r>
            <a:r>
              <a:rPr lang="en-US"/>
              <a:t>.  One submission!!  Due June 1st!!</a:t>
            </a:r>
          </a:p>
          <a:p>
            <a:r>
              <a:rPr lang="en-US"/>
              <a:t>Registration Days—at Building in Aug. </a:t>
            </a:r>
          </a:p>
          <a:p>
            <a:r>
              <a:rPr lang="en-US"/>
              <a:t>Website: </a:t>
            </a:r>
            <a:r>
              <a:rPr lang="en-US" sz="1800" u="sng">
                <a:solidFill>
                  <a:srgbClr val="0563C1"/>
                </a:solidFill>
                <a:latin typeface="Calibri"/>
                <a:ea typeface="Calibri"/>
                <a:cs typeface="Calibri"/>
                <a:hlinkClick r:id="rId5"/>
              </a:rPr>
              <a:t>www.washoeschools.net/skyranch</a:t>
            </a:r>
          </a:p>
          <a:p>
            <a:pPr marL="0" indent="0">
              <a:buNone/>
            </a:pPr>
            <a:endParaRPr lang="en-US">
              <a:solidFill>
                <a:srgbClr val="FFFFFF"/>
              </a:solidFill>
              <a:latin typeface="Trebuchet MS"/>
              <a:ea typeface="Calibri"/>
              <a:cs typeface="Calibri"/>
            </a:endParaRPr>
          </a:p>
          <a:p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D8705A-6CC2-87D8-AD72-D773CA555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2764" y="6123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4175"/>
    </mc:Choice>
    <mc:Fallback xmlns="">
      <p:transition spd="slow" advClick="0" advTm="64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395</Words>
  <Application>Microsoft Office PowerPoint</Application>
  <PresentationFormat>Widescreen</PresentationFormat>
  <Paragraphs>95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Trebuchet MS</vt:lpstr>
      <vt:lpstr>Berlin</vt:lpstr>
      <vt:lpstr>SKY RANCH MIDDLE SCHOOL</vt:lpstr>
      <vt:lpstr>THUNDERBOLTS</vt:lpstr>
      <vt:lpstr>THUNDERBOLTS</vt:lpstr>
      <vt:lpstr>Original Sky Ranch Airport </vt:lpstr>
      <vt:lpstr>New Building –opened Aug. 2019</vt:lpstr>
      <vt:lpstr>OUR FLIGHT PLAN    What we want our students to do!!  </vt:lpstr>
      <vt:lpstr>SRMS GRADING POLICY </vt:lpstr>
      <vt:lpstr>STUDENT SCHEDULES </vt:lpstr>
      <vt:lpstr>REGISTRATION </vt:lpstr>
      <vt:lpstr>6th Grade Registration FORM 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 RANCH MIDDLE SCHOOL</dc:title>
  <dc:creator>Leonhard, Gina</dc:creator>
  <cp:lastModifiedBy>Bayliss, Jill</cp:lastModifiedBy>
  <cp:revision>9</cp:revision>
  <dcterms:created xsi:type="dcterms:W3CDTF">2019-02-02T22:14:29Z</dcterms:created>
  <dcterms:modified xsi:type="dcterms:W3CDTF">2025-03-18T15:52:24Z</dcterms:modified>
</cp:coreProperties>
</file>